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5DE6-0977-40EF-A676-09BD775734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81A46-D66D-4BD6-B650-7371F376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tentielentrepreneur.ca/client/QuestionnaireNewSection1En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p.cfee.org/en/selfassessisentform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Are Entrepreneurs Born or Made?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400" dirty="0" smtClean="0"/>
              <a:t>Entrepreneurs </a:t>
            </a:r>
            <a:r>
              <a:rPr lang="en-US" sz="4400" dirty="0"/>
              <a:t>can develop skills through hard work and education.  </a:t>
            </a:r>
            <a:r>
              <a:rPr lang="en-US" sz="4400" b="1" dirty="0"/>
              <a:t>Some people are born with certain attributes</a:t>
            </a:r>
            <a:r>
              <a:rPr lang="en-US" sz="4400" dirty="0"/>
              <a:t> useful for an entrepreneur, but success also comes from hard work, understanding, and patience.  </a:t>
            </a:r>
          </a:p>
          <a:p>
            <a:endParaRPr lang="en-US" dirty="0"/>
          </a:p>
        </p:txBody>
      </p:sp>
      <p:pic>
        <p:nvPicPr>
          <p:cNvPr id="4" name="Picture 3" descr="Gazell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05607">
            <a:off x="4170615" y="153127"/>
            <a:ext cx="2066645" cy="1549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Successful entrepreneurs take careful calculated risks </a:t>
            </a:r>
            <a:r>
              <a:rPr lang="en-US" dirty="0" smtClean="0"/>
              <a:t>and will often try to share their ideas and risks with others.  Entrepreneurship is a stressful and demanding career, but the stress is often outweighed by the fact that entrepreneurs enjoy what they do and thrive on the flexible and innovative world of business.  </a:t>
            </a:r>
            <a:r>
              <a:rPr lang="en-US" b="1" dirty="0" smtClean="0"/>
              <a:t>They often have an extremely high level of job satisfaction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mercedes-ben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152400"/>
            <a:ext cx="2010346" cy="145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Starting </a:t>
            </a:r>
            <a:r>
              <a:rPr lang="en-US" dirty="0"/>
              <a:t>a venture </a:t>
            </a:r>
            <a:r>
              <a:rPr lang="en-US" b="1" dirty="0"/>
              <a:t>involves some risks </a:t>
            </a:r>
            <a:r>
              <a:rPr lang="en-US" dirty="0"/>
              <a:t>and may even result in failure, but most successful entrepreneurial ventures are initiated by driven, talented people who are able to attract the right resources.  </a:t>
            </a:r>
          </a:p>
          <a:p>
            <a:endParaRPr lang="en-US" dirty="0"/>
          </a:p>
        </p:txBody>
      </p:sp>
      <p:pic>
        <p:nvPicPr>
          <p:cNvPr id="5" name="Picture 4" descr="118501-COMPACT-OVAL-TWIST-LOCK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74405">
            <a:off x="3102190" y="6728"/>
            <a:ext cx="18669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297363"/>
          </a:xfrm>
        </p:spPr>
        <p:txBody>
          <a:bodyPr/>
          <a:lstStyle/>
          <a:p>
            <a:r>
              <a:rPr lang="en-US" dirty="0" smtClean="0"/>
              <a:t>Although money is an important ingredient in the overall entrepreneurial venture</a:t>
            </a:r>
            <a:r>
              <a:rPr lang="en-US" b="1" dirty="0" smtClean="0"/>
              <a:t>, the entrepreneurial spirit</a:t>
            </a:r>
            <a:r>
              <a:rPr lang="en-US" dirty="0" smtClean="0"/>
              <a:t> is more readily satisfied by building an enterprise than simply by making money.  The desire </a:t>
            </a:r>
            <a:r>
              <a:rPr lang="en-US" b="1" dirty="0" smtClean="0"/>
              <a:t>to transform a dream into reality </a:t>
            </a:r>
            <a:r>
              <a:rPr lang="en-US" dirty="0" smtClean="0"/>
              <a:t>is what always drives the entrepreneurial spirit.</a:t>
            </a:r>
            <a:endParaRPr lang="en-US" dirty="0"/>
          </a:p>
        </p:txBody>
      </p:sp>
      <p:pic>
        <p:nvPicPr>
          <p:cNvPr id="4" name="Picture 3" descr="segw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979">
            <a:off x="3554554" y="359339"/>
            <a:ext cx="115950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/>
          <a:lstStyle/>
          <a:p>
            <a:pPr algn="ctr">
              <a:buNone/>
            </a:pPr>
            <a:r>
              <a:rPr lang="en-US" sz="7200" u="sng" dirty="0"/>
              <a:t>Entrepreneurs </a:t>
            </a:r>
            <a:endParaRPr lang="en-US" sz="7200" u="sng" dirty="0" smtClean="0"/>
          </a:p>
          <a:p>
            <a:pPr algn="ctr">
              <a:buNone/>
            </a:pPr>
            <a:r>
              <a:rPr lang="en-US" sz="7200" u="sng" dirty="0" smtClean="0"/>
              <a:t>are both Born </a:t>
            </a:r>
            <a:r>
              <a:rPr lang="en-US" sz="7200" u="sng" dirty="0"/>
              <a:t>and then Made Better</a:t>
            </a:r>
            <a:endParaRPr lang="en-US" sz="7200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SELF TEST-Give these a try. There are 2 sites, try both.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330" dirty="0" smtClean="0">
                <a:hlinkClick r:id="rId2"/>
              </a:rPr>
              <a:t>http://potentielentrepreneur.ca/client/QuestionnaireNewSection1En.asp</a:t>
            </a:r>
            <a:endParaRPr lang="en-US" sz="433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http://www.mvp.cfee.org/en/selfassessisentforme.html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BDC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562600"/>
          </a:xfrm>
        </p:spPr>
        <p:txBody>
          <a:bodyPr/>
          <a:lstStyle/>
          <a:p>
            <a:r>
              <a:rPr lang="en-US" sz="4800" dirty="0" smtClean="0"/>
              <a:t>Motivations</a:t>
            </a:r>
          </a:p>
          <a:p>
            <a:r>
              <a:rPr lang="en-US" sz="1400" b="1" dirty="0" smtClean="0"/>
              <a:t>Need for Success</a:t>
            </a:r>
          </a:p>
          <a:p>
            <a:r>
              <a:rPr lang="en-US" sz="1400" b="1" dirty="0" smtClean="0"/>
              <a:t>Need  for Power/Control</a:t>
            </a:r>
          </a:p>
          <a:p>
            <a:r>
              <a:rPr lang="en-US" sz="1400" b="1" dirty="0" smtClean="0"/>
              <a:t>Need for Challenge</a:t>
            </a:r>
          </a:p>
          <a:p>
            <a:r>
              <a:rPr lang="en-US" sz="1400" b="1" dirty="0" smtClean="0"/>
              <a:t>Need for freedom/Self sufficiency</a:t>
            </a:r>
            <a:endParaRPr lang="en-US" sz="1400" b="1" dirty="0" smtClean="0"/>
          </a:p>
          <a:p>
            <a:r>
              <a:rPr lang="en-US" sz="4800" dirty="0" smtClean="0"/>
              <a:t>Aptitudes</a:t>
            </a:r>
          </a:p>
          <a:p>
            <a:r>
              <a:rPr lang="en-US" sz="1400" b="1" dirty="0" smtClean="0"/>
              <a:t>Determination</a:t>
            </a:r>
          </a:p>
          <a:p>
            <a:r>
              <a:rPr lang="en-US" sz="1400" b="1" dirty="0" smtClean="0"/>
              <a:t>Self-Control</a:t>
            </a:r>
          </a:p>
          <a:p>
            <a:r>
              <a:rPr lang="en-US" sz="1400" b="1" dirty="0" smtClean="0"/>
              <a:t>Resistance to stress</a:t>
            </a:r>
          </a:p>
          <a:p>
            <a:r>
              <a:rPr lang="en-US" sz="1400" b="1" dirty="0" smtClean="0"/>
              <a:t>Creativity/imagination</a:t>
            </a:r>
            <a:endParaRPr lang="en-US" sz="1400" b="1" dirty="0" smtClean="0"/>
          </a:p>
          <a:p>
            <a:r>
              <a:rPr lang="en-US" sz="4800" dirty="0" smtClean="0"/>
              <a:t>Attitudes</a:t>
            </a:r>
          </a:p>
          <a:p>
            <a:r>
              <a:rPr lang="en-US" sz="1400" b="1" dirty="0" smtClean="0"/>
              <a:t>Perception of Destiny</a:t>
            </a:r>
          </a:p>
          <a:p>
            <a:r>
              <a:rPr lang="en-US" sz="1400" b="1" dirty="0" smtClean="0"/>
              <a:t>Action oriented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243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Are Entrepreneurs Born or Made? </vt:lpstr>
      <vt:lpstr>Slide 2</vt:lpstr>
      <vt:lpstr>Slide 3</vt:lpstr>
      <vt:lpstr>Slide 4</vt:lpstr>
      <vt:lpstr>Slide 5</vt:lpstr>
      <vt:lpstr>Slide 6</vt:lpstr>
      <vt:lpstr>SELF TEST-Give these a try. There are 2 sites, try both.</vt:lpstr>
      <vt:lpstr>Slide 8</vt:lpstr>
      <vt:lpstr>BDC Questionnaire</vt:lpstr>
    </vt:vector>
  </TitlesOfParts>
  <Company>ED18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Entrepreneurs Born or Made? </dc:title>
  <dc:creator>ED18</dc:creator>
  <cp:lastModifiedBy>ED18</cp:lastModifiedBy>
  <cp:revision>6</cp:revision>
  <dcterms:created xsi:type="dcterms:W3CDTF">2013-01-31T13:34:52Z</dcterms:created>
  <dcterms:modified xsi:type="dcterms:W3CDTF">2013-09-12T16:59:36Z</dcterms:modified>
</cp:coreProperties>
</file>