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2" r:id="rId5"/>
    <p:sldId id="261" r:id="rId6"/>
    <p:sldId id="260" r:id="rId7"/>
    <p:sldId id="257" r:id="rId8"/>
    <p:sldId id="258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4534-51DB-497A-840B-8378CFCB598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400D-5CC9-4001-88BC-47D551A3C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4534-51DB-497A-840B-8378CFCB598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400D-5CC9-4001-88BC-47D551A3C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4534-51DB-497A-840B-8378CFCB598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400D-5CC9-4001-88BC-47D551A3C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4534-51DB-497A-840B-8378CFCB598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400D-5CC9-4001-88BC-47D551A3C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4534-51DB-497A-840B-8378CFCB598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400D-5CC9-4001-88BC-47D551A3C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4534-51DB-497A-840B-8378CFCB598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400D-5CC9-4001-88BC-47D551A3C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4534-51DB-497A-840B-8378CFCB598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400D-5CC9-4001-88BC-47D551A3C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4534-51DB-497A-840B-8378CFCB598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400D-5CC9-4001-88BC-47D551A3C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4534-51DB-497A-840B-8378CFCB598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400D-5CC9-4001-88BC-47D551A3C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4534-51DB-497A-840B-8378CFCB598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400D-5CC9-4001-88BC-47D551A3C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4534-51DB-497A-840B-8378CFCB598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400D-5CC9-4001-88BC-47D551A3C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14534-51DB-497A-840B-8378CFCB5986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C400D-5CC9-4001-88BC-47D551A3C1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Brush Script MT" pitchFamily="66" charset="0"/>
              </a:rPr>
              <a:t>“Fredericton Pro Painters”</a:t>
            </a:r>
            <a:endParaRPr lang="en-US" sz="5400" dirty="0">
              <a:solidFill>
                <a:srgbClr val="FFFF00"/>
              </a:solidFill>
              <a:latin typeface="Brush Script M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Management and Operations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1" y="274639"/>
            <a:ext cx="4572000" cy="39266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1" y="3040607"/>
            <a:ext cx="4256748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277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848" y="233802"/>
            <a:ext cx="8721552" cy="65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875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91" y="15082"/>
            <a:ext cx="8148109" cy="6538118"/>
          </a:xfrm>
        </p:spPr>
      </p:pic>
    </p:spTree>
    <p:extLst>
      <p:ext uri="{BB962C8B-B14F-4D97-AF65-F5344CB8AC3E}">
        <p14:creationId xmlns:p14="http://schemas.microsoft.com/office/powerpoint/2010/main" val="2012309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2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438400"/>
            <a:ext cx="4368874" cy="31206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05349">
            <a:off x="3876154" y="953576"/>
            <a:ext cx="4755130" cy="218141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06636" y="5490330"/>
            <a:ext cx="2251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https://certapro.com/</a:t>
            </a:r>
          </a:p>
        </p:txBody>
      </p:sp>
    </p:spTree>
    <p:extLst>
      <p:ext uri="{BB962C8B-B14F-4D97-AF65-F5344CB8AC3E}">
        <p14:creationId xmlns:p14="http://schemas.microsoft.com/office/powerpoint/2010/main" val="2736935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Fred Pro Paint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Timeline</a:t>
            </a:r>
            <a:r>
              <a:rPr lang="en-US" dirty="0"/>
              <a:t>:</a:t>
            </a:r>
          </a:p>
          <a:p>
            <a:r>
              <a:rPr lang="en-US" dirty="0" smtClean="0"/>
              <a:t>March-register </a:t>
            </a:r>
            <a:r>
              <a:rPr lang="en-US" dirty="0"/>
              <a:t>the business, decide on a target market,  print business cards, set up Facebook page, offer free estimates, print a magnetic sign for your vehicle and create a powerful name, logo, mission statement and trendy slogan.</a:t>
            </a:r>
          </a:p>
          <a:p>
            <a:r>
              <a:rPr lang="en-US" dirty="0" smtClean="0"/>
              <a:t>Advertise </a:t>
            </a:r>
            <a:r>
              <a:rPr lang="en-US" dirty="0"/>
              <a:t>for personal, or gather a team or friends, partners and establish your organizational/management structure.</a:t>
            </a:r>
          </a:p>
          <a:p>
            <a:r>
              <a:rPr lang="en-US" dirty="0" smtClean="0"/>
              <a:t>March </a:t>
            </a:r>
            <a:r>
              <a:rPr lang="en-US" dirty="0"/>
              <a:t>A</a:t>
            </a:r>
            <a:r>
              <a:rPr lang="en-US" dirty="0" smtClean="0"/>
              <a:t>pril May receive </a:t>
            </a:r>
            <a:r>
              <a:rPr lang="en-US" dirty="0"/>
              <a:t>contracts for painting. No more contracts past Aug 15, to finish up jobs and liquidate the business.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687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July Aug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would you organize this summer Venture?</a:t>
            </a:r>
          </a:p>
          <a:p>
            <a:r>
              <a:rPr lang="en-US" dirty="0" smtClean="0"/>
              <a:t>You’re the leader, boss, owner- how will you plan? </a:t>
            </a:r>
          </a:p>
          <a:p>
            <a:r>
              <a:rPr lang="en-US" dirty="0" smtClean="0"/>
              <a:t>Teams, groups, one house at a time, many at once. Who will take calls, do estimates, make sure job is complete, get paid. Get supplies, </a:t>
            </a:r>
            <a:r>
              <a:rPr lang="en-US" smtClean="0"/>
              <a:t>idle workers </a:t>
            </a:r>
            <a:r>
              <a:rPr lang="en-US" dirty="0" smtClean="0"/>
              <a:t>cost you money, and so does unhappy customers.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6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90745"/>
            <a:ext cx="6629400" cy="6767255"/>
          </a:xfrm>
        </p:spPr>
      </p:pic>
    </p:spTree>
    <p:extLst>
      <p:ext uri="{BB962C8B-B14F-4D97-AF65-F5344CB8AC3E}">
        <p14:creationId xmlns:p14="http://schemas.microsoft.com/office/powerpoint/2010/main" val="1850941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305800" cy="59737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2442177" y="1816143"/>
            <a:ext cx="3028950" cy="7143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Receive calls, give estimates, quote prices, plan projects, order supplies, pay the bills and write the pay cheques.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1"/>
          <p:cNvSpPr>
            <a:spLocks noChangeArrowheads="1"/>
          </p:cNvSpPr>
          <p:nvPr/>
        </p:nvSpPr>
        <p:spPr bwMode="auto">
          <a:xfrm>
            <a:off x="1096834" y="3386051"/>
            <a:ext cx="1295400" cy="5143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Painter, Lead team one.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3381375" y="3357476"/>
            <a:ext cx="1266825" cy="571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Painter, Lead team two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5413804" y="3328901"/>
            <a:ext cx="1562100" cy="571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Painter, Lead team 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085850" y="4704491"/>
            <a:ext cx="1514475" cy="5524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Painter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539953" y="4648200"/>
            <a:ext cx="1333500" cy="5048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Painter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5471127" y="4595812"/>
            <a:ext cx="1533525" cy="609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Painter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AutoShape 7"/>
          <p:cNvSpPr>
            <a:spLocks noChangeShapeType="1"/>
          </p:cNvSpPr>
          <p:nvPr/>
        </p:nvSpPr>
        <p:spPr bwMode="auto">
          <a:xfrm flipH="1">
            <a:off x="2133600" y="2766240"/>
            <a:ext cx="46672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8"/>
          <p:cNvSpPr>
            <a:spLocks noChangeShapeType="1"/>
          </p:cNvSpPr>
          <p:nvPr/>
        </p:nvSpPr>
        <p:spPr bwMode="auto">
          <a:xfrm>
            <a:off x="5485543" y="2755298"/>
            <a:ext cx="76200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9"/>
          <p:cNvSpPr>
            <a:spLocks noChangeShapeType="1"/>
          </p:cNvSpPr>
          <p:nvPr/>
        </p:nvSpPr>
        <p:spPr bwMode="auto">
          <a:xfrm>
            <a:off x="3956652" y="2766239"/>
            <a:ext cx="0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0"/>
          <p:cNvSpPr>
            <a:spLocks noChangeShapeType="1"/>
          </p:cNvSpPr>
          <p:nvPr/>
        </p:nvSpPr>
        <p:spPr bwMode="auto">
          <a:xfrm flipV="1">
            <a:off x="1744534" y="4101649"/>
            <a:ext cx="14287" cy="466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1"/>
          <p:cNvSpPr>
            <a:spLocks noChangeShapeType="1"/>
          </p:cNvSpPr>
          <p:nvPr/>
        </p:nvSpPr>
        <p:spPr bwMode="auto">
          <a:xfrm flipV="1">
            <a:off x="3956652" y="3940668"/>
            <a:ext cx="0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2"/>
          <p:cNvSpPr>
            <a:spLocks noChangeShapeType="1"/>
          </p:cNvSpPr>
          <p:nvPr/>
        </p:nvSpPr>
        <p:spPr bwMode="auto">
          <a:xfrm flipV="1">
            <a:off x="6340776" y="4052801"/>
            <a:ext cx="12700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1447800" y="786898"/>
            <a:ext cx="70866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Organizational/Management structure: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0" algn="l"/>
              </a:tabLst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0" algn="l"/>
              </a:tabLst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857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P1    P2         P3     P4       P5      P6          P7      P8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581400" y="381000"/>
            <a:ext cx="1905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38200" y="2133600"/>
            <a:ext cx="1524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Forman 1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895600" y="2057400"/>
            <a:ext cx="1371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F2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876800" y="2133600"/>
            <a:ext cx="1447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F3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086600" y="2133600"/>
            <a:ext cx="1371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F4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3" idx="2"/>
          </p:cNvCxnSpPr>
          <p:nvPr/>
        </p:nvCxnSpPr>
        <p:spPr>
          <a:xfrm>
            <a:off x="4610100" y="1458218"/>
            <a:ext cx="114300" cy="31137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029200" y="5105400"/>
            <a:ext cx="1524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Developer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124200" y="5029200"/>
            <a:ext cx="1524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Accountant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800600" y="46482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2" idx="0"/>
          </p:cNvCxnSpPr>
          <p:nvPr/>
        </p:nvCxnSpPr>
        <p:spPr>
          <a:xfrm flipH="1">
            <a:off x="3886200" y="46482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133600" y="1295400"/>
            <a:ext cx="1447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886200" y="1447800"/>
            <a:ext cx="304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76800" y="1371600"/>
            <a:ext cx="533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10200" y="1371600"/>
            <a:ext cx="1676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066800" y="3048000"/>
            <a:ext cx="304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828800" y="3048000"/>
            <a:ext cx="152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124200" y="3048000"/>
            <a:ext cx="152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886200" y="3048000"/>
            <a:ext cx="152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105400" y="3200400"/>
            <a:ext cx="228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867400" y="3200400"/>
            <a:ext cx="228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7391400" y="3124200"/>
            <a:ext cx="152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8077200" y="3200400"/>
            <a:ext cx="228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429000" y="381000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Sole Proprietor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762000" y="990600"/>
            <a:ext cx="1752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Partner1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124200" y="1066800"/>
            <a:ext cx="1676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257800" y="1066800"/>
            <a:ext cx="1600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239000" y="990600"/>
            <a:ext cx="1600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62000" y="3048000"/>
            <a:ext cx="1676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/>
              <a:t>3 Painter </a:t>
            </a:r>
          </a:p>
          <a:p>
            <a:pPr>
              <a:buNone/>
            </a:pPr>
            <a:r>
              <a:rPr lang="en-US" dirty="0"/>
              <a:t>Crew</a:t>
            </a:r>
          </a:p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200400" y="2971800"/>
            <a:ext cx="1676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486400" y="3048000"/>
            <a:ext cx="15240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C3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543800" y="3048000"/>
            <a:ext cx="1600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C4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590800" y="1524000"/>
            <a:ext cx="381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876800" y="1600200"/>
            <a:ext cx="304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934200" y="1676400"/>
            <a:ext cx="228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990600" y="2286000"/>
            <a:ext cx="381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752600" y="2286000"/>
            <a:ext cx="381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600200" y="22860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3200400" y="5562600"/>
            <a:ext cx="1524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Accountant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5334000" y="5562600"/>
            <a:ext cx="1371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Developer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362200" y="2209800"/>
            <a:ext cx="838200" cy="312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629400" y="2209800"/>
            <a:ext cx="838200" cy="32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937" y="1676400"/>
            <a:ext cx="8880454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064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261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Brush Script MT</vt:lpstr>
      <vt:lpstr>Calibri</vt:lpstr>
      <vt:lpstr>Times New Roman</vt:lpstr>
      <vt:lpstr>Office Theme</vt:lpstr>
      <vt:lpstr>“Fredericton Pro Painters”</vt:lpstr>
      <vt:lpstr>PowerPoint Presentation</vt:lpstr>
      <vt:lpstr>Fred Pro Paint</vt:lpstr>
      <vt:lpstr>June July Aug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ED18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“Fredericton Pro Painters”</dc:title>
  <dc:creator>ED18</dc:creator>
  <cp:lastModifiedBy>Robinson, Todd    (ASD-W)</cp:lastModifiedBy>
  <cp:revision>8</cp:revision>
  <dcterms:created xsi:type="dcterms:W3CDTF">2012-11-22T13:06:32Z</dcterms:created>
  <dcterms:modified xsi:type="dcterms:W3CDTF">2017-04-04T15:20:42Z</dcterms:modified>
</cp:coreProperties>
</file>