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983A-F2D9-414D-AE2E-684359A87730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CFB1-13F3-4AA5-BEF1-DE2F7A58C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470025"/>
          </a:xfrm>
        </p:spPr>
        <p:txBody>
          <a:bodyPr/>
          <a:lstStyle/>
          <a:p>
            <a:r>
              <a:rPr lang="en-US" b="1" dirty="0"/>
              <a:t>WHAT IS ENTREPRENEURSHIP?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4676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dirty="0">
                <a:solidFill>
                  <a:schemeClr val="tx1"/>
                </a:solidFill>
              </a:rPr>
              <a:t>Entrepreneurship is about </a:t>
            </a:r>
            <a:r>
              <a:rPr lang="en-US" sz="4200" b="1" u="sng" dirty="0">
                <a:solidFill>
                  <a:schemeClr val="tx1"/>
                </a:solidFill>
              </a:rPr>
              <a:t>seeing opportunities</a:t>
            </a:r>
            <a:r>
              <a:rPr lang="en-US" sz="4200" b="1" dirty="0">
                <a:solidFill>
                  <a:schemeClr val="tx1"/>
                </a:solidFill>
              </a:rPr>
              <a:t> and bringing about </a:t>
            </a:r>
            <a:r>
              <a:rPr lang="en-US" sz="4200" b="1" u="sng" dirty="0">
                <a:solidFill>
                  <a:schemeClr val="tx1"/>
                </a:solidFill>
              </a:rPr>
              <a:t>change</a:t>
            </a:r>
            <a:r>
              <a:rPr lang="en-US" sz="4200" b="1" dirty="0">
                <a:solidFill>
                  <a:schemeClr val="tx1"/>
                </a:solidFill>
              </a:rPr>
              <a:t>. </a:t>
            </a:r>
            <a:endParaRPr lang="en-US" sz="4200" b="1" dirty="0" smtClean="0">
              <a:solidFill>
                <a:schemeClr val="tx1"/>
              </a:solidFill>
            </a:endParaRPr>
          </a:p>
          <a:p>
            <a:r>
              <a:rPr lang="en-US" sz="4200" b="1" dirty="0" smtClean="0">
                <a:solidFill>
                  <a:schemeClr val="tx1"/>
                </a:solidFill>
              </a:rPr>
              <a:t>Through </a:t>
            </a:r>
            <a:r>
              <a:rPr lang="en-US" sz="4200" b="1" dirty="0">
                <a:solidFill>
                  <a:schemeClr val="tx1"/>
                </a:solidFill>
              </a:rPr>
              <a:t>this course, we hope to provide you with more tools to see possibilities and succeed in whatever you choose.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6" name="Picture 2" descr="C:\Users\todd.robinson\Pictures\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1"/>
            <a:ext cx="186785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Entrepreneurship is about freedom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Few </a:t>
            </a:r>
            <a:r>
              <a:rPr lang="en-US" dirty="0"/>
              <a:t>things in life are as empowering as</a:t>
            </a:r>
          </a:p>
          <a:p>
            <a:pPr marL="0" indent="0">
              <a:buNone/>
            </a:pPr>
            <a:r>
              <a:rPr lang="en-US" dirty="0"/>
              <a:t>being able to determine what work you </a:t>
            </a:r>
            <a:r>
              <a:rPr lang="en-US" dirty="0" smtClean="0"/>
              <a:t>will do, when</a:t>
            </a:r>
            <a:r>
              <a:rPr lang="en-US" dirty="0"/>
              <a:t>, where and with whom</a:t>
            </a:r>
          </a:p>
          <a:p>
            <a:pPr>
              <a:buNone/>
            </a:pPr>
            <a:r>
              <a:rPr lang="en-US" dirty="0"/>
              <a:t>you will do it.</a:t>
            </a:r>
          </a:p>
          <a:p>
            <a:endParaRPr lang="en-US" dirty="0"/>
          </a:p>
        </p:txBody>
      </p:sp>
      <p:pic>
        <p:nvPicPr>
          <p:cNvPr id="4" name="Picture 3" descr="segw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514600"/>
            <a:ext cx="2286000" cy="390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Entrepreneurship is about responsibility</a:t>
            </a:r>
            <a:r>
              <a:rPr lang="en-US" dirty="0"/>
              <a:t>. We may not report directly to bosses,</a:t>
            </a:r>
          </a:p>
          <a:p>
            <a:pPr marL="0" indent="0">
              <a:buNone/>
            </a:pPr>
            <a:r>
              <a:rPr lang="en-US" dirty="0"/>
              <a:t>but we </a:t>
            </a:r>
            <a:r>
              <a:rPr lang="en-US" b="1" dirty="0"/>
              <a:t>do </a:t>
            </a:r>
            <a:r>
              <a:rPr lang="en-US" dirty="0"/>
              <a:t>have lenders, investors, family and the ever-present laws of</a:t>
            </a:r>
          </a:p>
          <a:p>
            <a:pPr>
              <a:buNone/>
            </a:pPr>
            <a:r>
              <a:rPr lang="en-US" dirty="0"/>
              <a:t>profitability. Most of all, we answer to ourselves.</a:t>
            </a:r>
          </a:p>
          <a:p>
            <a:endParaRPr lang="en-US" dirty="0"/>
          </a:p>
        </p:txBody>
      </p:sp>
      <p:pic>
        <p:nvPicPr>
          <p:cNvPr id="7170" name="Picture 2" descr="C:\Users\todd.robinson\AppData\Local\Microsoft\Windows\Temporary Internet Files\Content.IE5\2J7FZT7G\MP90044345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4791" y="3581400"/>
            <a:ext cx="3928861" cy="2614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Entrepreneurship is about being</a:t>
            </a:r>
            <a:r>
              <a:rPr lang="en-US" dirty="0"/>
              <a:t> </a:t>
            </a:r>
            <a:r>
              <a:rPr lang="en-US" b="1" dirty="0"/>
              <a:t>true to our visions and our passions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entrepreneurs </a:t>
            </a:r>
            <a:r>
              <a:rPr lang="en-US" dirty="0"/>
              <a:t>we design the business we love and work hard to provide our</a:t>
            </a:r>
          </a:p>
          <a:p>
            <a:pPr>
              <a:buNone/>
            </a:pPr>
            <a:r>
              <a:rPr lang="en-US" dirty="0"/>
              <a:t>customers, employees 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community </a:t>
            </a:r>
            <a:r>
              <a:rPr lang="en-US" dirty="0"/>
              <a:t>with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best </a:t>
            </a:r>
            <a:r>
              <a:rPr lang="en-US" dirty="0"/>
              <a:t>we have to offer.</a:t>
            </a:r>
          </a:p>
          <a:p>
            <a:endParaRPr lang="en-US" dirty="0"/>
          </a:p>
        </p:txBody>
      </p:sp>
      <p:pic>
        <p:nvPicPr>
          <p:cNvPr id="819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95600"/>
            <a:ext cx="2724676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Entrepreneurship is about</a:t>
            </a:r>
            <a:r>
              <a:rPr lang="en-US" dirty="0"/>
              <a:t> </a:t>
            </a:r>
            <a:r>
              <a:rPr lang="en-US" b="1" dirty="0"/>
              <a:t>diversity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Anyone </a:t>
            </a:r>
            <a:r>
              <a:rPr lang="en-US" dirty="0"/>
              <a:t>can become an entrepreneur if</a:t>
            </a:r>
          </a:p>
          <a:p>
            <a:pPr marL="0" indent="0">
              <a:buNone/>
            </a:pPr>
            <a:r>
              <a:rPr lang="en-US" dirty="0"/>
              <a:t>they have a keen curiosity to learn and a desire to overcome the challenges</a:t>
            </a:r>
          </a:p>
          <a:p>
            <a:pPr>
              <a:buNone/>
            </a:pPr>
            <a:r>
              <a:rPr lang="en-US" dirty="0"/>
              <a:t>inherent in learning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/>
              <a:t>and exciting things.</a:t>
            </a:r>
          </a:p>
          <a:p>
            <a:endParaRPr lang="en-US" dirty="0"/>
          </a:p>
        </p:txBody>
      </p:sp>
      <p:pic>
        <p:nvPicPr>
          <p:cNvPr id="9218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95600"/>
            <a:ext cx="2514600" cy="3525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PART 2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people groups; by age, ethnic origin, religion, family size, income, gender, etc</a:t>
            </a:r>
          </a:p>
          <a:p>
            <a:r>
              <a:rPr lang="en-US" dirty="0" smtClean="0"/>
              <a:t>How is this important to the Entrepreneur?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is what the consumer wants or needs.</a:t>
            </a:r>
          </a:p>
          <a:p>
            <a:r>
              <a:rPr lang="en-US" dirty="0" smtClean="0"/>
              <a:t>Supply is the availability of the product or service being sold.</a:t>
            </a:r>
          </a:p>
          <a:p>
            <a:endParaRPr lang="en-US" dirty="0" smtClean="0"/>
          </a:p>
          <a:p>
            <a:r>
              <a:rPr lang="en-US" dirty="0" smtClean="0"/>
              <a:t>When the supply is greater than the demand, the price of the good or service will generally go __________________?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entrepreneurship occurs within the existing organization or Corp.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 </a:t>
            </a:r>
            <a:r>
              <a:rPr lang="en-US" dirty="0"/>
              <a:t>is actually a French word that means “undertake”.</a:t>
            </a:r>
          </a:p>
          <a:p>
            <a:pPr>
              <a:buNone/>
            </a:pPr>
            <a:r>
              <a:rPr lang="en-US" dirty="0"/>
              <a:t>The English understanding of this term is someone who wants to </a:t>
            </a:r>
            <a:r>
              <a:rPr lang="en-US" dirty="0" smtClean="0"/>
              <a:t>start a </a:t>
            </a:r>
            <a:r>
              <a:rPr lang="en-US" dirty="0"/>
              <a:t>business or enterprise.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2051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19600"/>
            <a:ext cx="2133600" cy="2178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Entrepreneurs </a:t>
            </a:r>
            <a:r>
              <a:rPr lang="en-US" dirty="0"/>
              <a:t>are sometimes seen as people of very high </a:t>
            </a:r>
            <a:r>
              <a:rPr lang="en-US" dirty="0" smtClean="0"/>
              <a:t>aptitude who </a:t>
            </a:r>
            <a:r>
              <a:rPr lang="en-US" dirty="0"/>
              <a:t>pioneer change. However, a basic definition is that anyone</a:t>
            </a:r>
          </a:p>
          <a:p>
            <a:pPr>
              <a:buNone/>
            </a:pPr>
            <a:r>
              <a:rPr lang="en-US" dirty="0" smtClean="0"/>
              <a:t>    wanting </a:t>
            </a:r>
            <a:r>
              <a:rPr lang="en-US" dirty="0"/>
              <a:t>to work for him or herself is an entrepreneur.</a:t>
            </a:r>
          </a:p>
          <a:p>
            <a:pPr>
              <a:buNone/>
            </a:pPr>
            <a:r>
              <a:rPr lang="en-US" dirty="0"/>
              <a:t>Webster’s defines </a:t>
            </a:r>
            <a:r>
              <a:rPr lang="en-US" b="1" dirty="0"/>
              <a:t>Entrepreneur </a:t>
            </a:r>
            <a:r>
              <a:rPr lang="en-US" dirty="0"/>
              <a:t>as “One who organizes, operates </a:t>
            </a:r>
            <a:r>
              <a:rPr lang="en-US" dirty="0" smtClean="0"/>
              <a:t>and assumes </a:t>
            </a:r>
            <a:r>
              <a:rPr lang="en-US" dirty="0"/>
              <a:t>the risk in a business venture in expectation of gaining the</a:t>
            </a:r>
          </a:p>
          <a:p>
            <a:pPr>
              <a:buNone/>
            </a:pPr>
            <a:r>
              <a:rPr lang="en-US" dirty="0"/>
              <a:t>profit.”</a:t>
            </a:r>
          </a:p>
          <a:p>
            <a:endParaRPr lang="en-US" dirty="0"/>
          </a:p>
        </p:txBody>
      </p:sp>
      <p:pic>
        <p:nvPicPr>
          <p:cNvPr id="307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648200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It is common to differentiate between an </a:t>
            </a:r>
            <a:r>
              <a:rPr lang="en-US" b="1" dirty="0"/>
              <a:t>entrepreneur and a </a:t>
            </a:r>
            <a:r>
              <a:rPr lang="en-US" b="1" dirty="0" smtClean="0"/>
              <a:t>small business </a:t>
            </a:r>
            <a:r>
              <a:rPr lang="en-US" b="1" dirty="0"/>
              <a:t>owner</a:t>
            </a:r>
            <a:r>
              <a:rPr lang="en-US" dirty="0"/>
              <a:t>. Entrepreneurs usually use innovation to </a:t>
            </a:r>
            <a:r>
              <a:rPr lang="en-US" dirty="0" smtClean="0"/>
              <a:t>generate higher </a:t>
            </a:r>
            <a:r>
              <a:rPr lang="en-US" dirty="0"/>
              <a:t>profits during a shorter period of time by assuming more risk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Small business owners</a:t>
            </a:r>
            <a:r>
              <a:rPr lang="en-US" dirty="0"/>
              <a:t> may found businesses or organizations that</a:t>
            </a:r>
          </a:p>
          <a:p>
            <a:pPr>
              <a:buNone/>
            </a:pPr>
            <a:r>
              <a:rPr lang="en-US" dirty="0"/>
              <a:t>grow more slowly but more stable rate.</a:t>
            </a:r>
          </a:p>
          <a:p>
            <a:endParaRPr lang="en-US" dirty="0"/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Entrepreneurship</a:t>
            </a:r>
            <a:r>
              <a:rPr lang="en-US" dirty="0"/>
              <a:t> can be described as the search for new products,</a:t>
            </a:r>
          </a:p>
          <a:p>
            <a:pPr>
              <a:buNone/>
            </a:pPr>
            <a:r>
              <a:rPr lang="en-US" dirty="0"/>
              <a:t>new production methods, new markets and new forms of an</a:t>
            </a:r>
          </a:p>
          <a:p>
            <a:pPr>
              <a:buNone/>
            </a:pPr>
            <a:r>
              <a:rPr lang="en-US" dirty="0"/>
              <a:t>organization.  It is based on innovation and the desire for change.</a:t>
            </a:r>
          </a:p>
          <a:p>
            <a:pPr>
              <a:buNone/>
            </a:pPr>
            <a:r>
              <a:rPr lang="en-US" dirty="0"/>
              <a:t>Entrepreneurship is looking at the world the way you want it to be,</a:t>
            </a:r>
          </a:p>
          <a:p>
            <a:pPr>
              <a:buNone/>
            </a:pPr>
            <a:r>
              <a:rPr lang="en-US" dirty="0"/>
              <a:t>rather than the way it is.</a:t>
            </a:r>
          </a:p>
          <a:p>
            <a:endParaRPr lang="en-US" dirty="0"/>
          </a:p>
        </p:txBody>
      </p:sp>
      <p:pic>
        <p:nvPicPr>
          <p:cNvPr id="5122" name="Picture 2" descr="C:\Users\todd.robinson\AppData\Local\Microsoft\Windows\Temporary Internet Files\Content.IE5\2J7FZT7G\MP9004433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0"/>
            <a:ext cx="1318260" cy="197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477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900" b="1" dirty="0"/>
              <a:t>Entrepreneurs</a:t>
            </a:r>
            <a:r>
              <a:rPr lang="en-US" sz="4900" dirty="0"/>
              <a:t> may be responsible for founding many different </a:t>
            </a:r>
            <a:r>
              <a:rPr lang="en-US" sz="5100" dirty="0"/>
              <a:t>types </a:t>
            </a:r>
            <a:r>
              <a:rPr lang="en-US" sz="5100" dirty="0" smtClean="0"/>
              <a:t>of Organizations</a:t>
            </a:r>
            <a:r>
              <a:rPr lang="en-US" sz="4900" dirty="0" smtClean="0"/>
              <a:t>:</a:t>
            </a:r>
          </a:p>
          <a:p>
            <a:pPr>
              <a:buNone/>
            </a:pPr>
            <a:endParaRPr lang="en-US" sz="4900" dirty="0"/>
          </a:p>
          <a:p>
            <a:pPr>
              <a:buNone/>
            </a:pPr>
            <a:r>
              <a:rPr lang="en-US" sz="4900" dirty="0" smtClean="0"/>
              <a:t>1. </a:t>
            </a:r>
            <a:r>
              <a:rPr lang="en-US" sz="4900" b="1" dirty="0"/>
              <a:t>For-profit: </a:t>
            </a:r>
            <a:r>
              <a:rPr lang="en-US" sz="4900" dirty="0"/>
              <a:t>A “for-profit” or “commercial” venture is created and</a:t>
            </a:r>
          </a:p>
          <a:p>
            <a:pPr>
              <a:buNone/>
            </a:pPr>
            <a:r>
              <a:rPr lang="en-US" sz="4900" dirty="0"/>
              <a:t>remains viable due to the desire to sell something for a profit.  </a:t>
            </a:r>
          </a:p>
          <a:p>
            <a:pPr>
              <a:buNone/>
            </a:pPr>
            <a:r>
              <a:rPr lang="en-US" sz="4900" dirty="0" smtClean="0"/>
              <a:t>2. </a:t>
            </a:r>
            <a:r>
              <a:rPr lang="en-US" sz="4900" b="1" dirty="0"/>
              <a:t>Non-profit: </a:t>
            </a:r>
            <a:r>
              <a:rPr lang="en-US" sz="4900" dirty="0"/>
              <a:t>A non-profit venture is created and remains viable as a</a:t>
            </a:r>
          </a:p>
          <a:p>
            <a:pPr>
              <a:buNone/>
            </a:pPr>
            <a:r>
              <a:rPr lang="en-US" sz="4900" dirty="0"/>
              <a:t>result of a desire to improve the quality of life for a group</a:t>
            </a:r>
            <a:r>
              <a:rPr lang="en-US" sz="4900" dirty="0" smtClean="0"/>
              <a:t>. </a:t>
            </a:r>
            <a:r>
              <a:rPr lang="en-US" sz="4900" dirty="0"/>
              <a:t> </a:t>
            </a:r>
          </a:p>
          <a:p>
            <a:pPr>
              <a:buNone/>
            </a:pPr>
            <a:r>
              <a:rPr lang="en-US" sz="4900" dirty="0" smtClean="0"/>
              <a:t>3. </a:t>
            </a:r>
            <a:r>
              <a:rPr lang="en-US" sz="4900" b="1" dirty="0"/>
              <a:t>Large scale and small scale. </a:t>
            </a:r>
            <a:r>
              <a:rPr lang="en-US" sz="4900" dirty="0"/>
              <a:t>Entrepreneurial activity may take</a:t>
            </a:r>
          </a:p>
          <a:p>
            <a:pPr>
              <a:buNone/>
            </a:pPr>
            <a:r>
              <a:rPr lang="en-US" sz="4900" dirty="0"/>
              <a:t>place within a large company or within the home, school, church or</a:t>
            </a:r>
          </a:p>
          <a:p>
            <a:pPr>
              <a:buNone/>
            </a:pPr>
            <a:r>
              <a:rPr lang="en-US" sz="4900" dirty="0"/>
              <a:t>local community organization.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Service production and goods production. </a:t>
            </a:r>
            <a:r>
              <a:rPr lang="en-US" dirty="0" smtClean="0"/>
              <a:t>Entrepreneurs can be</a:t>
            </a:r>
          </a:p>
          <a:p>
            <a:pPr>
              <a:buNone/>
            </a:pPr>
            <a:r>
              <a:rPr lang="en-US" dirty="0" smtClean="0"/>
              <a:t>at work providing a service such as delivering food, mowing lawns,</a:t>
            </a:r>
          </a:p>
          <a:p>
            <a:pPr>
              <a:buNone/>
            </a:pPr>
            <a:r>
              <a:rPr lang="en-US" dirty="0" smtClean="0"/>
              <a:t>developing a technology or they can be at work producing and</a:t>
            </a:r>
          </a:p>
          <a:p>
            <a:pPr>
              <a:buNone/>
            </a:pPr>
            <a:r>
              <a:rPr lang="en-US" dirty="0" smtClean="0"/>
              <a:t>selling a product such as hockey sticks, software, tires, or advertising</a:t>
            </a:r>
          </a:p>
          <a:p>
            <a:pPr>
              <a:buNone/>
            </a:pPr>
            <a:r>
              <a:rPr lang="en-US" dirty="0" smtClean="0"/>
              <a:t>brochures.</a:t>
            </a:r>
          </a:p>
          <a:p>
            <a:pPr>
              <a:buNone/>
            </a:pPr>
            <a:r>
              <a:rPr lang="en-US" dirty="0" smtClean="0"/>
              <a:t> 5.  </a:t>
            </a:r>
            <a:r>
              <a:rPr lang="en-US" b="1" dirty="0" smtClean="0"/>
              <a:t>Local/national/international. </a:t>
            </a:r>
            <a:r>
              <a:rPr lang="en-US" dirty="0" smtClean="0"/>
              <a:t>Activity can take place at home, in</a:t>
            </a:r>
          </a:p>
          <a:p>
            <a:pPr>
              <a:buNone/>
            </a:pPr>
            <a:r>
              <a:rPr lang="en-US" dirty="0" smtClean="0"/>
              <a:t>school, in the state, within the United States, or internationally.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What is an opportunity?</a:t>
            </a:r>
            <a:r>
              <a:rPr lang="en-US" dirty="0"/>
              <a:t> It’s a desired future that is different from the present. It</a:t>
            </a:r>
          </a:p>
          <a:p>
            <a:pPr>
              <a:buNone/>
            </a:pPr>
            <a:r>
              <a:rPr lang="en-US" dirty="0"/>
              <a:t>is a belief that achieving this is possible. Opportunity depends on the person,</a:t>
            </a:r>
          </a:p>
          <a:p>
            <a:pPr>
              <a:buNone/>
            </a:pPr>
            <a:r>
              <a:rPr lang="en-US" dirty="0"/>
              <a:t>the environment, access to resources and timing.</a:t>
            </a:r>
          </a:p>
          <a:p>
            <a:pPr>
              <a:buNone/>
            </a:pPr>
            <a:r>
              <a:rPr lang="en-US" b="1" dirty="0"/>
              <a:t>Entrepreneurship =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) Identifying an </a:t>
            </a:r>
            <a:r>
              <a:rPr lang="en-US" dirty="0" smtClean="0"/>
              <a:t>opportunity- </a:t>
            </a:r>
            <a:r>
              <a:rPr lang="en-US" b="1" dirty="0" smtClean="0"/>
              <a:t>Idea</a:t>
            </a:r>
            <a:endParaRPr lang="en-US" b="1" dirty="0"/>
          </a:p>
          <a:p>
            <a:pPr>
              <a:buNone/>
            </a:pPr>
            <a:r>
              <a:rPr lang="en-US" dirty="0"/>
              <a:t>2) Pursuing that opportunity beyond your current </a:t>
            </a:r>
            <a:r>
              <a:rPr lang="en-US" dirty="0" smtClean="0"/>
              <a:t>resources- </a:t>
            </a:r>
            <a:r>
              <a:rPr lang="en-US" b="1" dirty="0" smtClean="0"/>
              <a:t>Risk</a:t>
            </a:r>
            <a:endParaRPr lang="en-US" b="1" dirty="0"/>
          </a:p>
          <a:p>
            <a:pPr>
              <a:buNone/>
            </a:pPr>
            <a:r>
              <a:rPr lang="en-US" dirty="0"/>
              <a:t>3) Believing that the </a:t>
            </a:r>
            <a:r>
              <a:rPr lang="en-US" dirty="0" smtClean="0"/>
              <a:t>opportunity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can be achieved</a:t>
            </a:r>
            <a:r>
              <a:rPr lang="en-US" dirty="0" smtClean="0"/>
              <a:t>.- </a:t>
            </a:r>
            <a:r>
              <a:rPr lang="en-US" b="1" dirty="0" smtClean="0"/>
              <a:t>Undertake</a:t>
            </a:r>
            <a:endParaRPr lang="en-US" b="1" dirty="0"/>
          </a:p>
          <a:p>
            <a:endParaRPr lang="en-US" dirty="0"/>
          </a:p>
        </p:txBody>
      </p:sp>
      <p:pic>
        <p:nvPicPr>
          <p:cNvPr id="6146" name="Picture 2" descr="C:\Users\todd.robinson\AppData\Local\Microsoft\Windows\Temporary Internet Files\Content.IE5\U4LFI02R\MP90043315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826" y="4648200"/>
            <a:ext cx="2621559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Entrepreneurship is about</a:t>
            </a:r>
            <a:r>
              <a:rPr lang="en-US" dirty="0"/>
              <a:t> </a:t>
            </a:r>
            <a:r>
              <a:rPr lang="en-US" b="1" dirty="0"/>
              <a:t>creativity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Entrepreneurs </a:t>
            </a:r>
            <a:r>
              <a:rPr lang="en-US" dirty="0"/>
              <a:t>use innovation and hard</a:t>
            </a:r>
          </a:p>
          <a:p>
            <a:pPr>
              <a:buNone/>
            </a:pPr>
            <a:r>
              <a:rPr lang="en-US" dirty="0"/>
              <a:t>work to overcome obstacles to their success.</a:t>
            </a:r>
          </a:p>
          <a:p>
            <a:pPr>
              <a:buNone/>
            </a:pPr>
            <a:r>
              <a:rPr lang="en-US" dirty="0"/>
              <a:t>Entrepreneurship is about fun.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Nothing </a:t>
            </a:r>
            <a:r>
              <a:rPr lang="en-US" dirty="0"/>
              <a:t>feels better than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focused </a:t>
            </a:r>
            <a:r>
              <a:rPr lang="en-US" dirty="0"/>
              <a:t>effort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  accomplishment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118501-COMPACT-OVAL-TWIST-LOCK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048000"/>
            <a:ext cx="3133725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658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WHAT IS ENTREPRENEURSHIP?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Organizations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DEMOGRAPHICS</vt:lpstr>
      <vt:lpstr>SUPPLY AND DEMAND</vt:lpstr>
      <vt:lpstr>INTRAPRENEURSHIP</vt:lpstr>
    </vt:vector>
  </TitlesOfParts>
  <Company>ED18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ENTREPRENEURSHIP? </dc:title>
  <dc:creator>ED18</dc:creator>
  <cp:lastModifiedBy>Todd Robinson</cp:lastModifiedBy>
  <cp:revision>10</cp:revision>
  <dcterms:created xsi:type="dcterms:W3CDTF">2012-02-02T12:20:37Z</dcterms:created>
  <dcterms:modified xsi:type="dcterms:W3CDTF">2014-09-04T11:36:20Z</dcterms:modified>
</cp:coreProperties>
</file>